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8" r:id="rId2"/>
    <p:sldId id="314" r:id="rId3"/>
    <p:sldId id="319" r:id="rId4"/>
    <p:sldId id="302" r:id="rId5"/>
    <p:sldId id="259" r:id="rId6"/>
    <p:sldId id="262" r:id="rId7"/>
    <p:sldId id="261" r:id="rId8"/>
    <p:sldId id="260" r:id="rId9"/>
    <p:sldId id="295" r:id="rId10"/>
    <p:sldId id="266" r:id="rId11"/>
    <p:sldId id="299" r:id="rId12"/>
    <p:sldId id="267" r:id="rId13"/>
    <p:sldId id="296" r:id="rId14"/>
    <p:sldId id="268" r:id="rId15"/>
    <p:sldId id="298" r:id="rId16"/>
    <p:sldId id="269" r:id="rId17"/>
    <p:sldId id="263" r:id="rId18"/>
    <p:sldId id="264" r:id="rId19"/>
    <p:sldId id="292" r:id="rId20"/>
    <p:sldId id="300" r:id="rId21"/>
    <p:sldId id="270" r:id="rId22"/>
    <p:sldId id="282" r:id="rId23"/>
    <p:sldId id="294" r:id="rId24"/>
    <p:sldId id="291" r:id="rId25"/>
    <p:sldId id="286" r:id="rId26"/>
    <p:sldId id="287" r:id="rId27"/>
    <p:sldId id="289" r:id="rId28"/>
    <p:sldId id="306" r:id="rId29"/>
    <p:sldId id="307" r:id="rId30"/>
    <p:sldId id="305" r:id="rId31"/>
  </p:sldIdLst>
  <p:sldSz cx="9144000" cy="6858000" type="screen4x3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363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46595" autoAdjust="0"/>
  </p:normalViewPr>
  <p:slideViewPr>
    <p:cSldViewPr>
      <p:cViewPr>
        <p:scale>
          <a:sx n="60" d="100"/>
          <a:sy n="60" d="100"/>
        </p:scale>
        <p:origin x="-1656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0313BF-44E7-4F42-9300-082FB449DF6F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C9593EE-65F6-4416-8C51-DC6AD8E15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B75F4A-E312-41C2-8579-9DBD214FEF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A33E29-7011-4045-9379-3F3C8568CB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B0D93-0C5B-438C-8804-30FB9C3FBC3C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5E512-5580-4CC2-8D1D-416D16159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45CA4-3076-413C-8BC5-97A38FB69C6D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BC78B-CBCB-476B-945E-3C91B6BAB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9B284-BE2F-4F74-BCB3-727C48BDD988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F40B3-A5F8-41B8-B2CD-62D56B8DA7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D98EC-DACF-4C78-87E7-7D4A7CB34603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FDE42-227F-4069-A7D9-F52FB754E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149C4-A5EF-4540-ABD1-250EDF7DA2A8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9E253-A933-4766-A76F-C4181984F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0C139-ADD4-4B0D-8512-8FB82AF1D388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442B6-4EE5-4784-A806-12C9D7275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2FE0C-E2A8-463D-AAD7-AB62E8569FEE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54D1-235A-4254-8F05-A2155A0EB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74912-9469-4C44-9C9A-4E1329E4670B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57BBC-3667-493A-9509-6B1DAAEC7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5FA6-E07A-40D2-9519-D1EDBB6B188D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35199-E74A-4FF5-8F89-4B8D8A8FC7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E8A72-920D-4168-8EEE-D1D52220015D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23983-458C-4064-899A-7984209FE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8F59-A3C7-43EC-8D3D-87F0492F96C0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51686-CCE3-4E86-A468-7235D6BEC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2D8C72-C8EA-4DE1-BCCC-57D96DC5F8B3}" type="datetimeFigureOut">
              <a:rPr lang="en-US"/>
              <a:pPr>
                <a:defRPr/>
              </a:pPr>
              <a:t>8/6/2019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B6F6A5-2A69-4C0E-83F3-78CA7A15CB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prakashgh53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package" Target="../embeddings/Microsoft_Office_Word_Document1.docx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305800" cy="3886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>PRESENTATION </a:t>
            </a:r>
            <a:b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</a:br>
            <a: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>OF</a:t>
            </a:r>
            <a:b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</a:br>
            <a:r>
              <a:rPr lang="en-US" sz="31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>PORTABLE  SWACHALAYA</a:t>
            </a:r>
            <a: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/>
            </a:r>
            <a:b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</a:br>
            <a:r>
              <a:rPr lang="en-US" sz="54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>READY-MADE</a:t>
            </a:r>
            <a: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/>
            </a:r>
            <a:b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</a:br>
            <a:r>
              <a:rPr lang="en-US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3399"/>
                </a:solidFill>
                <a:effectLst>
                  <a:prstShdw prst="shdw17" dist="17961" dir="2700000">
                    <a:srgbClr val="001F5C"/>
                  </a:prstShdw>
                </a:effectLst>
                <a:latin typeface="Times New Roman"/>
                <a:cs typeface="Times New Roman"/>
              </a:rPr>
              <a:t>TOILET BLOCK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724400"/>
            <a:ext cx="8153400" cy="25146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/>
                </a:solidFill>
              </a:rPr>
              <a:t>MANUFACTURED BY :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b="1" dirty="0" smtClean="0">
                <a:solidFill>
                  <a:schemeClr val="tx1"/>
                </a:solidFill>
              </a:rPr>
              <a:t>POLYMAT INDUSTRIES</a:t>
            </a:r>
            <a:br>
              <a:rPr lang="en-US" sz="4400" b="1" dirty="0" smtClean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ASIDC INDUSTRIAL COMPLEX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BONDA, NARENGI, GUWAHATI-781026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E mail ID: </a:t>
            </a:r>
            <a:r>
              <a:rPr lang="en-US" sz="2400" b="1" dirty="0" smtClean="0">
                <a:solidFill>
                  <a:schemeClr val="tx1"/>
                </a:solidFill>
                <a:hlinkClick r:id="rId2"/>
              </a:rPr>
              <a:t>prakashgh53@gmail.com</a:t>
            </a:r>
            <a:r>
              <a:rPr lang="en-US" sz="2400" b="1" dirty="0" smtClean="0">
                <a:solidFill>
                  <a:schemeClr val="tx1"/>
                </a:solidFill>
              </a:rPr>
              <a:t/>
            </a:r>
            <a:br>
              <a:rPr lang="en-US" sz="2400" b="1" dirty="0" smtClean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Web ID : www.polymat.in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/>
                </a:solidFill>
              </a:rPr>
              <a:t>	     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9219" y="2975452"/>
            <a:ext cx="6841769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848600" cy="1143000"/>
          </a:xfrm>
        </p:spPr>
        <p:txBody>
          <a:bodyPr/>
          <a:lstStyle/>
          <a:p>
            <a:r>
              <a:rPr lang="en-US" sz="3600" b="1" u="sng" smtClean="0">
                <a:solidFill>
                  <a:srgbClr val="0070C0"/>
                </a:solidFill>
              </a:rPr>
              <a:t>SPECIFICATION OF THE POTABLE PLASTIC TOILET BLOCK </a:t>
            </a:r>
            <a:endParaRPr lang="en-US" sz="3600" u="sng" smtClean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1336675"/>
          <a:ext cx="7848599" cy="545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119"/>
                <a:gridCol w="1715839"/>
                <a:gridCol w="5392641"/>
              </a:tblGrid>
              <a:tr h="338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No.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PORTABLE TOILET INDIAN PAN SYSTEM 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94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PRODUCT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100% virgin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UV Stabilized Plastic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Portable  Toilet 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SYSTEM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Indian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type 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moulded single  INDIAN PAN 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OVER ALL DIMENSION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Length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1.100 meter x Width 0.905 meter x Height 2.270 meter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MAIN CABIN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Long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0.900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width 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1.820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5 MM +/- Thickness of Plastic molded toilet cabin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0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BOTTOM BOX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meter Long x 0.900 meter width x 0.350 meter Height Double Layered 60 mm heavy duty Box in Single Moulded Indian PAN</a:t>
                      </a:r>
                      <a:endParaRPr lang="en-US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6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CABIN DOOR</a:t>
                      </a:r>
                      <a:endParaRPr lang="en-US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moulded plastic door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1.700 meter 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x 0.595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meter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width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30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mm thickness with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250 mm x 200  mm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open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Jhali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ventilation fitted with Door lock system</a:t>
                      </a:r>
                      <a:endParaRPr lang="en-US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OUT LET SYSTEM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PVC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P-Trappe/Bend 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for out let system of Sludge 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n-US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PLUMBING FITTING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Piping &amp; Plumbing fitting will be done by buyer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en-US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GUARANTEE</a:t>
                      </a:r>
                      <a:endParaRPr lang="en-US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One Year Guarantee of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any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manufacturing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defect But NO Guarantee for wear, tear,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damage, mishandling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etc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" y="427038"/>
            <a:ext cx="8229600" cy="487362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URINAL STYLE BLOCK</a:t>
            </a:r>
          </a:p>
        </p:txBody>
      </p:sp>
      <p:sp>
        <p:nvSpPr>
          <p:cNvPr id="1229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914400"/>
            <a:ext cx="4038600" cy="5715000"/>
          </a:xfrm>
        </p:spPr>
        <p:txBody>
          <a:bodyPr/>
          <a:lstStyle/>
          <a:p>
            <a:r>
              <a:rPr lang="en-US" sz="2000" b="1" smtClean="0"/>
              <a:t>#Virgin heavy duty U.V.Stabilized Plastic Material,fitted with  Urinal Pan</a:t>
            </a:r>
          </a:p>
          <a:p>
            <a:r>
              <a:rPr lang="en-US" sz="2000" b="1" smtClean="0"/>
              <a:t>#Available in knock- down condition fitted with water tap connection,Alluminium handle, Door Closing Syatem.</a:t>
            </a:r>
          </a:p>
          <a:p>
            <a:r>
              <a:rPr lang="en-US" sz="2000" b="1" smtClean="0"/>
              <a:t>#Maintenance free , attractive, durable, Corrosion resistance,Dust free-smell proof,Clean &amp; quick dry,Space saving and easy to installation</a:t>
            </a:r>
          </a:p>
          <a:p>
            <a:pPr>
              <a:buFont typeface="Arial" charset="0"/>
              <a:buChar char="•"/>
            </a:pPr>
            <a:r>
              <a:rPr lang="en-US" sz="2000" b="1" smtClean="0"/>
              <a:t>Connect outlet direct to Drain or Soak Pit Or other attachment.</a:t>
            </a:r>
          </a:p>
        </p:txBody>
      </p:sp>
      <p:pic>
        <p:nvPicPr>
          <p:cNvPr id="12295" name="Picture 2" descr="F:\USER\Desktop\MARKETING BY KASHYAP\IMG-2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363" y="990600"/>
            <a:ext cx="33480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7924800" cy="6397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>
                <a:solidFill>
                  <a:srgbClr val="0070C0"/>
                </a:solidFill>
              </a:rPr>
              <a:t>B. PORTABLE URINAL SYSTEM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>
            <a:spLocks/>
          </p:cNvSpPr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9200" y="914400"/>
          <a:ext cx="7620000" cy="5013683"/>
        </p:xfrm>
        <a:graphic>
          <a:graphicData uri="http://schemas.openxmlformats.org/drawingml/2006/table">
            <a:tbl>
              <a:tblPr firstRow="1" bandRow="1" bandCol="1">
                <a:tableStyleId>{7DF18680-E054-41AD-8BC1-D1AEF772440D}</a:tableStyleId>
              </a:tblPr>
              <a:tblGrid>
                <a:gridCol w="873125"/>
                <a:gridCol w="1905000"/>
                <a:gridCol w="4841875"/>
              </a:tblGrid>
              <a:tr h="423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7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US" sz="17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Heavy Duty 100% virgin 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</a:rPr>
                        <a:t>UV Stabilized Plastic </a:t>
                      </a:r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Portable  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</a:rPr>
                        <a:t>Urinal  </a:t>
                      </a:r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Cabin</a:t>
                      </a:r>
                      <a:endParaRPr lang="en-US" sz="17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3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/>
                        <a:t>2</a:t>
                      </a:r>
                      <a:endParaRPr lang="en-US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/>
                        <a:t>SYSTEM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/>
                        <a:t>Fitted Porcelain Urinal Pan with </a:t>
                      </a:r>
                      <a:r>
                        <a:rPr lang="en-US" sz="1700" b="1" dirty="0" smtClean="0"/>
                        <a:t>Outlet  pipe</a:t>
                      </a:r>
                      <a:r>
                        <a:rPr lang="en-US" sz="1700" b="1" baseline="0" dirty="0" smtClean="0"/>
                        <a:t> connection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8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/>
                        <a:t>3</a:t>
                      </a:r>
                      <a:endParaRPr lang="en-US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OVER ALL DIMENSION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Length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1.100 meter x Width 0.905 meter x Height 2.270 meter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/>
                        <a:t>4</a:t>
                      </a:r>
                      <a:endParaRPr lang="en-US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MAIN CABIN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Long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0.900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width 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1.820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 5 MM +/-Thickness of Plastic molded Urinal cabin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BOTTOM BOX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meter Long x 0.900 meter width x 0.350 meter Height Double Layered 60 mm gape heavy duty Box in  Moulded Plain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Floor</a:t>
                      </a:r>
                      <a:endParaRPr lang="en-US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CABIN DOOR</a:t>
                      </a:r>
                      <a:endParaRPr lang="en-US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moulded plastic door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1.700 meter 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x 0.595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meter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width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30mm thickness with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250 mm x 200 mm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open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Jhali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ventilation with  Door lock system</a:t>
                      </a:r>
                      <a:endParaRPr lang="en-US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/>
                        <a:t>7</a:t>
                      </a:r>
                      <a:endParaRPr lang="en-US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/>
                        <a:t>GUARANTEE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 smtClean="0"/>
                        <a:t>One Year Guarantee  </a:t>
                      </a:r>
                      <a:r>
                        <a:rPr lang="en-US" sz="1700" b="1" dirty="0"/>
                        <a:t>of any </a:t>
                      </a:r>
                      <a:r>
                        <a:rPr lang="en-US" sz="1700" b="1" dirty="0" smtClean="0"/>
                        <a:t>manufacturing </a:t>
                      </a:r>
                      <a:r>
                        <a:rPr lang="en-US" sz="1700" b="1" dirty="0"/>
                        <a:t>defect But NO Guarantee for wear, tear, </a:t>
                      </a:r>
                      <a:r>
                        <a:rPr lang="en-US" sz="1700" b="1" dirty="0" smtClean="0"/>
                        <a:t>damage, mishandling </a:t>
                      </a:r>
                      <a:r>
                        <a:rPr lang="en-US" sz="1700" b="1" dirty="0"/>
                        <a:t>etc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4873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</a:rPr>
              <a:t>TOILET BLOCK EUROPEAN STYLE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914400"/>
            <a:ext cx="4038600" cy="57150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#European Style fitted with  Porcelain EWC with Flush </a:t>
            </a:r>
            <a:r>
              <a:rPr lang="en-US" b="1" dirty="0" err="1" smtClean="0"/>
              <a:t>Cistern,Water</a:t>
            </a:r>
            <a:r>
              <a:rPr lang="en-US" b="1" dirty="0" smtClean="0"/>
              <a:t> </a:t>
            </a:r>
            <a:r>
              <a:rPr lang="en-US" b="1" dirty="0" err="1" smtClean="0"/>
              <a:t>tape,Cloth</a:t>
            </a:r>
            <a:r>
              <a:rPr lang="en-US" b="1" dirty="0" smtClean="0"/>
              <a:t> hanger condition </a:t>
            </a:r>
            <a:br>
              <a:rPr lang="en-US" b="1" dirty="0" smtClean="0"/>
            </a:br>
            <a:r>
              <a:rPr lang="en-US" b="1" dirty="0" smtClean="0"/>
              <a:t>#Available knock-down condition fitted with </a:t>
            </a:r>
            <a:r>
              <a:rPr lang="en-US" b="1" dirty="0" err="1" smtClean="0"/>
              <a:t>Alluminium</a:t>
            </a:r>
            <a:r>
              <a:rPr lang="en-US" b="1" dirty="0" smtClean="0"/>
              <a:t> </a:t>
            </a:r>
            <a:r>
              <a:rPr lang="en-US" b="1" dirty="0" err="1" smtClean="0"/>
              <a:t>handle,SS</a:t>
            </a:r>
            <a:r>
              <a:rPr lang="en-US" b="1" dirty="0" smtClean="0"/>
              <a:t> Door Closing Lock system.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#Maintenance free, Dust free-Smell proof, easy to clean &amp; quick dry and easy to installation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#Connect outlet with Septic Tank Or Soak Pit Or other attachment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14343" name="Picture 2" descr="F:\USER\Desktop\MARKETING BY KASHYAP\IMG-2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990600"/>
            <a:ext cx="40576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924800" cy="639762"/>
          </a:xfrm>
        </p:spPr>
        <p:txBody>
          <a:bodyPr/>
          <a:lstStyle/>
          <a:p>
            <a:r>
              <a:rPr lang="en-US" sz="2800" b="1" u="sng" smtClean="0">
                <a:solidFill>
                  <a:srgbClr val="0070C0"/>
                </a:solidFill>
              </a:rPr>
              <a:t>C .  PORTABLE TOILET EUROPEAN STYLE SYSTEM </a:t>
            </a:r>
            <a:endParaRPr lang="en-US" sz="2800" u="sng" smtClean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990600"/>
          <a:ext cx="7848600" cy="5320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1752600"/>
                <a:gridCol w="5562600"/>
              </a:tblGrid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PRODUCT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100%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virgin UV Stabilized 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Plastic Portable  Toilet  Cabin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SYSTEM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Porcelain  European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style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commode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with cistern fitted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OVER ALL DIMENSION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Length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1.100 meter x Width 0.905 meter x Height 2.270 meter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03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MAIN CABIN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Long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0.900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width  x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1.820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5 MM +/- Thickness of Plastic molded toilet cabin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BOTTOM BOX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meter Long x 0.900 meter width x 0.350 meter Height Double Layered 60 mm gape heavy duty Box in  Moulded Plain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Floor</a:t>
                      </a:r>
                      <a:endParaRPr lang="en-US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CABIN DOOR</a:t>
                      </a:r>
                      <a:endParaRPr lang="en-US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moulded plastic door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1.700 meter 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x 0.595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meter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width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30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mm thickness with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250 mm x 200 mm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open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Jhali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ventilation with Door lock system</a:t>
                      </a:r>
                      <a:endParaRPr lang="en-US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FITTINGB STYLE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 Fitted with Porcelain  European Commode with Plastic Cistern and inlet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water tape and Sprayer tape etc.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PLUMBING &amp; FITTING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Installation and Plumbing &amp; Piping system will be done by buyers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4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GUARANTEE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One Year Guarantee of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any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manufacturing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defect But NO Guarantee for wear, tear, damage, mishandling etc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427038"/>
            <a:ext cx="8229600" cy="487362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BATHROOM STYLE BLOCK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914400"/>
            <a:ext cx="4038600" cy="5715000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#Virgin heavy duty </a:t>
            </a:r>
            <a:r>
              <a:rPr lang="en-US" sz="2800" b="1" dirty="0" err="1" smtClean="0"/>
              <a:t>U.V.Stabilized</a:t>
            </a:r>
            <a:r>
              <a:rPr lang="en-US" sz="2800" b="1" dirty="0" smtClean="0"/>
              <a:t> Plastic </a:t>
            </a:r>
            <a:r>
              <a:rPr lang="en-US" sz="2800" b="1" dirty="0" err="1" smtClean="0"/>
              <a:t>Material,fitted</a:t>
            </a:r>
            <a:r>
              <a:rPr lang="en-US" sz="2800" b="1" dirty="0" smtClean="0"/>
              <a:t> with water tape ,cloth/towel hanger.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#Available in knock- down condition fitted with water tap </a:t>
            </a:r>
            <a:r>
              <a:rPr lang="en-US" sz="2800" b="1" dirty="0" err="1" smtClean="0"/>
              <a:t>connection,Alluminium</a:t>
            </a:r>
            <a:r>
              <a:rPr lang="en-US" sz="2800" b="1" dirty="0" smtClean="0"/>
              <a:t> handle, Door Closing </a:t>
            </a:r>
            <a:r>
              <a:rPr lang="en-US" sz="2800" b="1" dirty="0" err="1" smtClean="0"/>
              <a:t>Syatem</a:t>
            </a:r>
            <a:r>
              <a:rPr lang="en-US" sz="2800" b="1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#Maintenance free , attractive, durable, Corrosion </a:t>
            </a:r>
            <a:r>
              <a:rPr lang="en-US" sz="2800" b="1" dirty="0" err="1" smtClean="0"/>
              <a:t>resistance,Dust</a:t>
            </a:r>
            <a:r>
              <a:rPr lang="en-US" sz="2800" b="1" dirty="0" smtClean="0"/>
              <a:t> free-smell </a:t>
            </a:r>
            <a:r>
              <a:rPr lang="en-US" sz="2800" b="1" dirty="0" err="1" smtClean="0"/>
              <a:t>proof,Clean</a:t>
            </a:r>
            <a:r>
              <a:rPr lang="en-US" sz="2800" b="1" dirty="0" smtClean="0"/>
              <a:t> &amp; quick </a:t>
            </a:r>
            <a:r>
              <a:rPr lang="en-US" sz="2800" b="1" dirty="0" err="1" smtClean="0"/>
              <a:t>dry,Space</a:t>
            </a:r>
            <a:r>
              <a:rPr lang="en-US" sz="2800" b="1" dirty="0" smtClean="0"/>
              <a:t> saving and easy to installation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/>
              <a:t>Connect outlet direct to Drain  Or other attachment.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 smtClean="0"/>
          </a:p>
        </p:txBody>
      </p:sp>
      <p:pic>
        <p:nvPicPr>
          <p:cNvPr id="1639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425" y="914400"/>
            <a:ext cx="41179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7848600" cy="6397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>
                <a:solidFill>
                  <a:srgbClr val="0070C0"/>
                </a:solidFill>
              </a:rPr>
              <a:t>D. PORTABLE BATH SYSTEM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914400"/>
          <a:ext cx="7620000" cy="5715001"/>
        </p:xfrm>
        <a:graphic>
          <a:graphicData uri="http://schemas.openxmlformats.org/drawingml/2006/table">
            <a:tbl>
              <a:tblPr firstRow="1" bandRow="1" bandCol="1">
                <a:tableStyleId>{7DF18680-E054-41AD-8BC1-D1AEF772440D}</a:tableStyleId>
              </a:tblPr>
              <a:tblGrid>
                <a:gridCol w="873125"/>
                <a:gridCol w="1905000"/>
                <a:gridCol w="4841875"/>
              </a:tblGrid>
              <a:tr h="6589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PRODUCT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100% virgin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U.V.Stabilized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Plastic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Portable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Bath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Cabin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1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SYSTEM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Fitted with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let water tap for bath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18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OVER ALL DIMENSION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Length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1.100 meter x Width 0.905 meter x Height 2.270 meter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1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MAIN CABIN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Long x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0.900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width  x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1.820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</a:t>
                      </a:r>
                      <a:r>
                        <a:rPr lang="en-US" sz="1600" b="1" baseline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5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MM +/- Thickness of Plastic molded toilet cabin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86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Times New Roman"/>
                          <a:cs typeface="Times New Roman"/>
                        </a:rPr>
                        <a:t>DIMENSION</a:t>
                      </a: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BOTTOM BOX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1.060 meter Long x 0.900 meter width x 0.350 meter Height Double Layered 60 mm heavy duty Box in  Moulded plain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Floor</a:t>
                      </a:r>
                      <a:endParaRPr lang="en-US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86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DIMENSION OF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CABIN DOOR</a:t>
                      </a:r>
                      <a:endParaRPr lang="en-US" sz="16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Heavy duty moulded plastic door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1.700 meter 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x 0.595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meter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width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 30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mm thickness with 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250 mm x 200 mm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open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Jhali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ventilation</a:t>
                      </a:r>
                    </a:p>
                  </a:txBody>
                  <a:tcPr marL="68580" marR="68580" marT="0" marB="0"/>
                </a:tc>
              </a:tr>
              <a:tr h="933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/>
                        <a:t>7</a:t>
                      </a:r>
                      <a:endParaRPr lang="en-US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/>
                        <a:t>GUARANTEE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 smtClean="0"/>
                        <a:t>One Year Guarantee  </a:t>
                      </a:r>
                      <a:r>
                        <a:rPr lang="en-US" sz="1700" b="1" dirty="0"/>
                        <a:t>of any </a:t>
                      </a:r>
                      <a:r>
                        <a:rPr lang="en-US" sz="1700" b="1" dirty="0" smtClean="0"/>
                        <a:t>manufacturing </a:t>
                      </a:r>
                      <a:r>
                        <a:rPr lang="en-US" sz="1700" b="1" dirty="0"/>
                        <a:t>defect But NO Guarantee for wear, tear, </a:t>
                      </a:r>
                      <a:r>
                        <a:rPr lang="en-US" sz="1700" b="1" dirty="0" smtClean="0"/>
                        <a:t>damage, mishandling </a:t>
                      </a:r>
                      <a:r>
                        <a:rPr lang="en-US" sz="1700" b="1" dirty="0"/>
                        <a:t>etc</a:t>
                      </a:r>
                      <a:endParaRPr lang="en-US" sz="17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b="1" dirty="0">
                <a:solidFill>
                  <a:srgbClr val="0070C0"/>
                </a:solidFill>
              </a:rPr>
              <a:t>Special Feature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4038600" cy="5257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Maintenance Free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Easy To </a:t>
            </a:r>
            <a:r>
              <a:rPr lang="en-US" b="1" dirty="0" smtClean="0"/>
              <a:t>Install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Economical </a:t>
            </a:r>
            <a:r>
              <a:rPr lang="en-US" b="1" dirty="0" smtClean="0"/>
              <a:t>Viable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No Dependence </a:t>
            </a:r>
            <a:r>
              <a:rPr lang="en-US" b="1" dirty="0" smtClean="0"/>
              <a:t>on </a:t>
            </a:r>
            <a:r>
              <a:rPr lang="en-US" b="1" dirty="0"/>
              <a:t>limited &amp; Costly Conventional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b="1" dirty="0" smtClean="0"/>
              <a:t>energy sources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Required Portable septic Tank</a:t>
            </a:r>
            <a:r>
              <a:rPr lang="en-US" b="1" dirty="0" smtClean="0"/>
              <a:t> </a:t>
            </a:r>
            <a:r>
              <a:rPr lang="en-US" b="1" dirty="0"/>
              <a:t>for Indian </a:t>
            </a:r>
            <a:r>
              <a:rPr lang="en-US" b="1" dirty="0" smtClean="0"/>
              <a:t>Pan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Attractive &amp; Durable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19200"/>
            <a:ext cx="4038600" cy="5334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Permit to use Toilet Cleaning </a:t>
            </a:r>
            <a:r>
              <a:rPr lang="en-US" b="1" dirty="0" smtClean="0"/>
              <a:t>Agent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Less Space </a:t>
            </a:r>
            <a:r>
              <a:rPr lang="en-US" b="1" dirty="0" smtClean="0"/>
              <a:t>required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Low Cost Simple </a:t>
            </a:r>
            <a:r>
              <a:rPr lang="en-US" b="1" dirty="0" smtClean="0"/>
              <a:t>Design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No need of connectivity to the Sewage </a:t>
            </a:r>
            <a:r>
              <a:rPr lang="en-US" b="1" dirty="0" smtClean="0"/>
              <a:t>Line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Eco friendly Disposable </a:t>
            </a:r>
            <a:r>
              <a:rPr lang="en-US" b="1" dirty="0" smtClean="0"/>
              <a:t>Connection &amp; Recyclable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/>
              <a:t>Available in </a:t>
            </a:r>
            <a:r>
              <a:rPr lang="en-US" b="1" dirty="0" smtClean="0"/>
              <a:t>Attractive </a:t>
            </a:r>
            <a:r>
              <a:rPr lang="en-US" b="1" dirty="0"/>
              <a:t>colours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smtClean="0">
                <a:solidFill>
                  <a:srgbClr val="0070C0"/>
                </a:solidFill>
              </a:rPr>
              <a:t>Advantages</a:t>
            </a:r>
            <a:endParaRPr lang="en-US" smtClean="0">
              <a:solidFill>
                <a:srgbClr val="0070C0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143000"/>
            <a:ext cx="4038600" cy="5410200"/>
          </a:xfrm>
        </p:spPr>
        <p:txBody>
          <a:bodyPr/>
          <a:lstStyle/>
          <a:p>
            <a:r>
              <a:rPr lang="en-US" b="1" smtClean="0"/>
              <a:t>Wide applicability </a:t>
            </a:r>
          </a:p>
          <a:p>
            <a:r>
              <a:rPr lang="en-US" b="1" smtClean="0"/>
              <a:t>Easy to cleaning </a:t>
            </a:r>
          </a:p>
          <a:p>
            <a:r>
              <a:rPr lang="en-US" b="1" smtClean="0"/>
              <a:t>Minimize water consumption</a:t>
            </a:r>
          </a:p>
          <a:p>
            <a:r>
              <a:rPr lang="en-US" b="1" smtClean="0"/>
              <a:t>No disposable sludge required </a:t>
            </a:r>
          </a:p>
          <a:p>
            <a:r>
              <a:rPr lang="en-US" b="1" smtClean="0"/>
              <a:t>Easy to dismantle &amp; install as desired place</a:t>
            </a:r>
          </a:p>
          <a:p>
            <a:r>
              <a:rPr lang="en-US" b="1" smtClean="0"/>
              <a:t>Cost effective </a:t>
            </a:r>
          </a:p>
          <a:p>
            <a:r>
              <a:rPr lang="en-US" b="1" smtClean="0"/>
              <a:t>Suitable for less space</a:t>
            </a:r>
            <a:endParaRPr lang="en-US" smtClean="0"/>
          </a:p>
        </p:txBody>
      </p:sp>
      <p:sp>
        <p:nvSpPr>
          <p:cNvPr id="19460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143000"/>
            <a:ext cx="4038600" cy="5410200"/>
          </a:xfrm>
        </p:spPr>
        <p:txBody>
          <a:bodyPr/>
          <a:lstStyle/>
          <a:p>
            <a:r>
              <a:rPr lang="en-US" b="1" smtClean="0"/>
              <a:t>Customized &amp; easy adoptable</a:t>
            </a:r>
          </a:p>
          <a:p>
            <a:r>
              <a:rPr lang="en-US" b="1" smtClean="0"/>
              <a:t>Organic waste reduction </a:t>
            </a:r>
          </a:p>
          <a:p>
            <a:r>
              <a:rPr lang="en-US" b="1" smtClean="0"/>
              <a:t>Suitable for any geo-climate condition</a:t>
            </a:r>
          </a:p>
          <a:p>
            <a:r>
              <a:rPr lang="en-US" b="1" smtClean="0"/>
              <a:t>Long ability</a:t>
            </a:r>
          </a:p>
          <a:p>
            <a:r>
              <a:rPr lang="en-US" b="1" smtClean="0"/>
              <a:t>Environment friendly</a:t>
            </a:r>
          </a:p>
          <a:p>
            <a:r>
              <a:rPr lang="en-US" b="1" smtClean="0"/>
              <a:t>Eco friendly for hill terrain area</a:t>
            </a:r>
            <a:endParaRPr lang="en-US" smtClean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4400" y="76200"/>
            <a:ext cx="8229600" cy="487363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+mn-lt"/>
                <a:cs typeface="+mn-cs"/>
              </a:rPr>
              <a:t>APPLICATIONS…</a:t>
            </a:r>
            <a:endParaRPr lang="en-US" sz="32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486" name="Content Placeholder 3"/>
          <p:cNvSpPr txBox="1">
            <a:spLocks/>
          </p:cNvSpPr>
          <p:nvPr/>
        </p:nvSpPr>
        <p:spPr bwMode="auto">
          <a:xfrm>
            <a:off x="1905000" y="533400"/>
            <a:ext cx="79248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Homes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Farmhouses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Construction sites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Grounds &amp; Exhibitions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Gardens &amp; Forest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Golf courses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Public Places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Panchayat &amp; Villages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City and Towns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Highways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Road side Dhabas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Bus, Taxi &amp; others terminals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Railways &amp; Railways Tracks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Boarder security forces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Boarder Road organization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Defence</a:t>
            </a:r>
            <a:endParaRPr lang="en-US" sz="24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>
                <a:latin typeface="Calibri" pitchFamily="34" charset="0"/>
              </a:rPr>
              <a:t>And any places as required…………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1030" name="Picture 2" descr="J:\NEW ENTRY\POLIMAT FINAL _ T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3733800"/>
            <a:ext cx="21574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071563" y="377825"/>
          <a:ext cx="7678737" cy="6180138"/>
        </p:xfrm>
        <a:graphic>
          <a:graphicData uri="http://schemas.openxmlformats.org/presentationml/2006/ole">
            <p:oleObj spid="_x0000_s1026" name="Document" r:id="rId5" imgW="6354993" imgH="5128214" progId="Word.Document.12">
              <p:embed/>
            </p:oleObj>
          </a:graphicData>
        </a:graphic>
      </p:graphicFrame>
      <p:pic>
        <p:nvPicPr>
          <p:cNvPr id="1031" name="Picture 5" descr="F:\USER\Desktop\PAN CARDS\IMG-62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47244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14400" y="427038"/>
            <a:ext cx="8229600" cy="487362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SEPTIC TANK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400800" y="914400"/>
            <a:ext cx="2743200" cy="5943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Made of 100% Virgin </a:t>
            </a:r>
            <a:r>
              <a:rPr lang="en-US" sz="2800" dirty="0" err="1">
                <a:solidFill>
                  <a:srgbClr val="7030A0"/>
                </a:solidFill>
                <a:latin typeface="+mn-lt"/>
                <a:cs typeface="+mn-cs"/>
              </a:rPr>
              <a:t>U.V.Stabilized</a:t>
            </a: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 heavy duty Plastic Material.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Fitted with 110 mm Socket for pipe in let &amp; out let with easy connection.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Easy to handle &amp; direct installation.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Long life.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Size : 500/1000  </a:t>
            </a:r>
            <a:r>
              <a:rPr lang="en-US" sz="2800" dirty="0" err="1">
                <a:solidFill>
                  <a:srgbClr val="7030A0"/>
                </a:solidFill>
                <a:latin typeface="+mn-lt"/>
                <a:cs typeface="+mn-cs"/>
              </a:rPr>
              <a:t>Litre</a:t>
            </a: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 capacity.</a:t>
            </a: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143000"/>
            <a:ext cx="54721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7848600" cy="6397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>
                <a:solidFill>
                  <a:srgbClr val="0070C0"/>
                </a:solidFill>
              </a:rPr>
              <a:t>E. SEPTIC TANK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19200" y="914400"/>
          <a:ext cx="7620000" cy="5589071"/>
        </p:xfrm>
        <a:graphic>
          <a:graphicData uri="http://schemas.openxmlformats.org/drawingml/2006/table">
            <a:tbl>
              <a:tblPr firstRow="1" bandRow="1" bandCol="1">
                <a:tableStyleId>{7DF18680-E054-41AD-8BC1-D1AEF772440D}</a:tableStyleId>
              </a:tblPr>
              <a:tblGrid>
                <a:gridCol w="873125"/>
                <a:gridCol w="1905000"/>
                <a:gridCol w="4841875"/>
              </a:tblGrid>
              <a:tr h="423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PRODUCTS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100% Virgin heavy duty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U.V.Stabilized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plastic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portable septic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tank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3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CAPACITY &amp; SIZE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*500 Liter 1.450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length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x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0.700 meter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x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0.740 meter Height</a:t>
                      </a:r>
                      <a:b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*1000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Liter Length 2.100 meter X </a:t>
                      </a:r>
                      <a:r>
                        <a:rPr lang="en-US" sz="2000" b="1" baseline="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Dia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0.810 meter x </a:t>
                      </a:r>
                      <a:r>
                        <a:rPr lang="en-US" sz="2000" b="1" baseline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Height 0.910 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meter</a:t>
                      </a:r>
                      <a:b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with 400 mm manhole screw </a:t>
                      </a:r>
                      <a:r>
                        <a:rPr lang="en-US" sz="2000" b="1" baseline="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Lide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8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 LET &amp; OUT LET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 be connect 110 mm Inlet PVC Pipe Direct to the Septic Tank and Out let pvc pipe to Soak pit or Drain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ISTALLATION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Easy to install withing short time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3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STORAGE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 Storage of recycle water 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QUALITY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Environment friendly and cost effective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9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GUARANTEE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One year Manufacturing Guarantee 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14400" y="427038"/>
            <a:ext cx="5943600" cy="487362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                 SOAK PIT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172200" y="990600"/>
            <a:ext cx="2971800" cy="5943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Made of 100% Virgin heavy duty </a:t>
            </a:r>
            <a:r>
              <a:rPr lang="en-US" sz="2800" dirty="0" err="1">
                <a:solidFill>
                  <a:srgbClr val="7030A0"/>
                </a:solidFill>
                <a:latin typeface="+mn-lt"/>
                <a:cs typeface="+mn-cs"/>
              </a:rPr>
              <a:t>U.V.Stabilized</a:t>
            </a: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 Plastic Material.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Fitted with 110 mm Socket for inlet pipe connection.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Easy to handle &amp; installation . Long life.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7030A0"/>
                </a:solidFill>
                <a:latin typeface="+mn-lt"/>
                <a:cs typeface="+mn-cs"/>
              </a:rPr>
              <a:t>Size : H:-950 X D:-870 mm</a:t>
            </a:r>
          </a:p>
        </p:txBody>
      </p:sp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066800"/>
            <a:ext cx="4038600" cy="539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066800"/>
            <a:ext cx="4038600" cy="539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696200" cy="914400"/>
          </a:xfrm>
        </p:spPr>
        <p:txBody>
          <a:bodyPr/>
          <a:lstStyle/>
          <a:p>
            <a:r>
              <a:rPr lang="en-US" b="1" smtClean="0">
                <a:solidFill>
                  <a:srgbClr val="0070C0"/>
                </a:solidFill>
              </a:rPr>
              <a:t>INSTALLATION  GUIDELINE :</a:t>
            </a:r>
            <a:endParaRPr lang="en-US" smtClean="0">
              <a:solidFill>
                <a:srgbClr val="0070C0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371600" y="685800"/>
            <a:ext cx="7543800" cy="5943600"/>
          </a:xfrm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Select space with filled dry Sand Or Soft Soil to cover inside bottom Box of the Down Toilet  Body After Sealant  to fixed P-Trap/Bend at site from out let of Indian Pan Toilet .</a:t>
            </a:r>
            <a:endParaRPr lang="en-US" sz="2400" smtClean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Cover Bottom with 5-6” Of Bricks with Mortar to protect movement of the Toilet Body.</a:t>
            </a:r>
            <a:endParaRPr lang="en-US" sz="2400" smtClean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For  Discharge – to Fix 110 mm PVC pipe fitting connection with Out let of P- Trap/Bend direct connect to soak or Septic Tank  Or Other as usual.</a:t>
            </a:r>
            <a:endParaRPr lang="en-US" sz="2400" smtClean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Septic Tank Or Soak Pit or Bio Tank can be Installed underground or Place on Floor subject  to slop condition of out going of discharge.</a:t>
            </a:r>
            <a:endParaRPr lang="en-US" sz="2400" smtClean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For Soak Pit to be filled with brick stone inside and out side of the Pit top soaked the effluent need no out let discharge.</a:t>
            </a:r>
            <a:endParaRPr lang="en-US" sz="2400" smtClean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400" b="1" smtClean="0"/>
              <a:t>Next day it may be used as usual.</a:t>
            </a:r>
            <a:endParaRPr lang="en-US" sz="2400" smtClean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:\RAHAMAN\For press\TOILET DRAWIN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525" y="304800"/>
            <a:ext cx="81184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26629" name="Picture 2" descr="C:\Users\user\Desktop\NEW ENTRY SR\img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813" y="228600"/>
            <a:ext cx="7748587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3" descr="C:\Users\user\Desktop\LATEST INSTALLED\POLYMAT FINAL\solar mount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835025"/>
            <a:ext cx="7772400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c 5"/>
          <p:cNvSpPr/>
          <p:nvPr/>
        </p:nvSpPr>
        <p:spPr>
          <a:xfrm>
            <a:off x="5181600" y="335280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7653" name="Title 1"/>
          <p:cNvSpPr txBox="1">
            <a:spLocks/>
          </p:cNvSpPr>
          <p:nvPr/>
        </p:nvSpPr>
        <p:spPr bwMode="auto">
          <a:xfrm>
            <a:off x="914400" y="381000"/>
            <a:ext cx="82296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Calibri" pitchFamily="34" charset="0"/>
              </a:rPr>
              <a:t>FINAL STAGE OF THE PRODUCT FOR USE</a:t>
            </a:r>
          </a:p>
        </p:txBody>
      </p:sp>
      <p:pic>
        <p:nvPicPr>
          <p:cNvPr id="27654" name="Picture 2" descr="C:\Users\user\Desktop\LATEST INSTALLED\POLYMAT FINAL\INSTALLATION POBITO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762000"/>
            <a:ext cx="7848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Rectangle 5"/>
          <p:cNvSpPr>
            <a:spLocks noChangeArrowheads="1"/>
          </p:cNvSpPr>
          <p:nvPr/>
        </p:nvSpPr>
        <p:spPr bwMode="auto">
          <a:xfrm>
            <a:off x="2209800" y="6467475"/>
            <a:ext cx="579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Installed At Pobitora Wild Life Sanctuary , Mayong Assam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487363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FINISHED PRODUCT FOR USE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28678" name="Picture 2" descr="C:\Users\user\Desktop\LATEST INSTALLED\POLYMAT FINAL\portable day night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838200"/>
            <a:ext cx="81407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Rectangle 5"/>
          <p:cNvSpPr>
            <a:spLocks noChangeArrowheads="1"/>
          </p:cNvSpPr>
          <p:nvPr/>
        </p:nvSpPr>
        <p:spPr bwMode="auto">
          <a:xfrm>
            <a:off x="2209800" y="6400800"/>
            <a:ext cx="586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Installed At Pobitora Wild Life Sanctuary , Mayong Assam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487363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FINISHED PRODUCT FOR USE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2209800" y="6400800"/>
            <a:ext cx="586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                   FINAL INSTALLED AND READY TO USE</a:t>
            </a:r>
          </a:p>
        </p:txBody>
      </p:sp>
      <p:pic>
        <p:nvPicPr>
          <p:cNvPr id="29703" name="Picture 2" descr="F:\USER\Desktop\MARKETING BY KASHYAP\ARMY\BRO\df4de4d3-ebd4-4580-afcc-a2fab44c6e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838200"/>
            <a:ext cx="3352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2" descr="F:\USER\Desktop\MARKETING BY KASHYAP\9592526c-a0c6-43a2-88ed-7d4b65c00d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343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487363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CERTIFICATE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2209800" y="6400800"/>
            <a:ext cx="586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              </a:t>
            </a:r>
          </a:p>
        </p:txBody>
      </p:sp>
      <p:pic>
        <p:nvPicPr>
          <p:cNvPr id="30727" name="Picture 2" descr="F:\USER\Desktop\CERTIFICATE.JPG"/>
          <p:cNvPicPr>
            <a:picLocks noChangeAspect="1" noChangeArrowheads="1"/>
          </p:cNvPicPr>
          <p:nvPr/>
        </p:nvPicPr>
        <p:blipFill>
          <a:blip r:embed="rId3" cstate="print"/>
          <a:srcRect l="10825" t="7758" r="2583" b="39655"/>
          <a:stretch>
            <a:fillRect/>
          </a:stretch>
        </p:blipFill>
        <p:spPr bwMode="auto">
          <a:xfrm>
            <a:off x="1295400" y="838200"/>
            <a:ext cx="75850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304800"/>
            <a:ext cx="7772400" cy="1143000"/>
          </a:xfrm>
        </p:spPr>
        <p:txBody>
          <a:bodyPr/>
          <a:lstStyle/>
          <a:p>
            <a:r>
              <a:rPr lang="en-US" sz="6000" smtClean="0">
                <a:solidFill>
                  <a:srgbClr val="0070C0"/>
                </a:solidFill>
              </a:rPr>
              <a:t>PRODUCTS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990600" y="1524000"/>
            <a:ext cx="7924800" cy="5105400"/>
          </a:xfrm>
        </p:spPr>
        <p:txBody>
          <a:bodyPr/>
          <a:lstStyle/>
          <a:p>
            <a:pPr algn="just"/>
            <a:endParaRPr lang="en-US" sz="360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9961" y="2974709"/>
            <a:ext cx="6843252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3079" name="Picture 2" descr="F:\USER\Desktop\TOILET SET_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524000"/>
            <a:ext cx="3733800" cy="5105400"/>
          </a:xfrm>
        </p:spPr>
      </p:pic>
      <p:pic>
        <p:nvPicPr>
          <p:cNvPr id="3080" name="Picture 4" descr="F:\USER\Desktop\Polycon  02 4x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524000"/>
            <a:ext cx="396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4400" y="4313238"/>
            <a:ext cx="8229600" cy="19351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IF EVERY CORNER IS CLEAN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THE ENTIRE NATION IS CLEAN</a:t>
            </a:r>
          </a:p>
        </p:txBody>
      </p:sp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13" y="106363"/>
            <a:ext cx="79883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124" name="Picture 2" descr="J:\NEW ENTRY\Polymat Design T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0"/>
            <a:ext cx="822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16200000">
            <a:off x="-2959219" y="2975452"/>
            <a:ext cx="6841769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51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2298700"/>
            <a:ext cx="23622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143000" y="22225"/>
            <a:ext cx="7772400" cy="1882775"/>
          </a:xfrm>
        </p:spPr>
        <p:txBody>
          <a:bodyPr/>
          <a:lstStyle/>
          <a:p>
            <a:r>
              <a:rPr lang="en-US" sz="3900" b="1" smtClean="0">
                <a:solidFill>
                  <a:srgbClr val="0070C0"/>
                </a:solidFill>
              </a:rPr>
              <a:t>ROTATIONAL MOULDED PORTABLE SARAL SWACHHALAYA TOILET BLOCK</a:t>
            </a:r>
            <a:endParaRPr lang="en-US" sz="3900" smtClean="0">
              <a:solidFill>
                <a:srgbClr val="0070C0"/>
              </a:solidFill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1143000" y="2362200"/>
            <a:ext cx="7772400" cy="4267200"/>
          </a:xfrm>
        </p:spPr>
        <p:txBody>
          <a:bodyPr/>
          <a:lstStyle/>
          <a:p>
            <a:pPr algn="just"/>
            <a:r>
              <a:rPr lang="en-US" sz="3600" b="1" smtClean="0">
                <a:solidFill>
                  <a:schemeClr val="tx1"/>
                </a:solidFill>
              </a:rPr>
              <a:t>Under Swachh Bharat Abhiyan Scheme Govt. approval and design suitable for wind conditions and seismic Zone V saral swachhalaya Toilet blocks with Single PAN unit made from Rotational Moulded Virgin heavy duty Plastic materials.</a:t>
            </a:r>
            <a:endParaRPr lang="en-US" sz="360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9961" y="2974709"/>
            <a:ext cx="6843252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"/>
            <a:ext cx="7391400" cy="5943600"/>
          </a:xfrm>
        </p:spPr>
        <p:txBody>
          <a:bodyPr/>
          <a:lstStyle/>
          <a:p>
            <a:r>
              <a:rPr lang="en-US" sz="4800" b="1" smtClean="0">
                <a:solidFill>
                  <a:srgbClr val="0070C0"/>
                </a:solidFill>
              </a:rPr>
              <a:t>POLYMAT INDUSTRIES </a:t>
            </a:r>
            <a:r>
              <a:rPr lang="en-US" sz="4800" b="1" smtClean="0">
                <a:solidFill>
                  <a:schemeClr val="tx1"/>
                </a:solidFill>
              </a:rPr>
              <a:t>is a broadband visionary who has introduced innovative products manufactured at Guwahati,Assam under registered trade mark</a:t>
            </a:r>
            <a:endParaRPr lang="en-US" sz="480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7174" name="Picture 2" descr="J:\NEW ENTRY\POLIMAT FINAL _ T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029200"/>
            <a:ext cx="29194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"/>
            <a:ext cx="7315200" cy="6019800"/>
          </a:xfrm>
        </p:spPr>
        <p:txBody>
          <a:bodyPr/>
          <a:lstStyle/>
          <a:p>
            <a:r>
              <a:rPr lang="en-US" sz="4000" b="1" smtClean="0">
                <a:solidFill>
                  <a:srgbClr val="002060"/>
                </a:solidFill>
              </a:rPr>
              <a:t>BIO TOILET Blocks  </a:t>
            </a:r>
            <a:r>
              <a:rPr lang="en-US" sz="4000" b="1" smtClean="0">
                <a:solidFill>
                  <a:schemeClr val="tx1"/>
                </a:solidFill>
              </a:rPr>
              <a:t>in Single moulded Indian Style PAN, European Style block, Urinal style block, Bathroom block , Septic Tanks,Soak Pit is ready made totally maintenance free, easy to carry &amp; install within a short time at any desired places in a minimum areas.</a:t>
            </a: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1143000" y="381000"/>
            <a:ext cx="7772400" cy="765175"/>
          </a:xfrm>
        </p:spPr>
        <p:txBody>
          <a:bodyPr/>
          <a:lstStyle/>
          <a:p>
            <a:r>
              <a:rPr lang="en-US" b="1" smtClean="0">
                <a:solidFill>
                  <a:srgbClr val="002060"/>
                </a:solidFill>
              </a:rPr>
              <a:t>ASSESSMENT</a:t>
            </a:r>
            <a:endParaRPr lang="en-US" smtClean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371600"/>
            <a:ext cx="7543800" cy="2057400"/>
          </a:xfrm>
        </p:spPr>
        <p:txBody>
          <a:bodyPr rtlCol="0"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According to UNICEF, W.H.O.  estimate 1/7</a:t>
            </a:r>
            <a:r>
              <a:rPr lang="en-US" b="1" baseline="30000" dirty="0">
                <a:solidFill>
                  <a:schemeClr val="tx1"/>
                </a:solidFill>
              </a:rPr>
              <a:t>th</a:t>
            </a:r>
            <a:r>
              <a:rPr lang="en-US" b="1" dirty="0">
                <a:solidFill>
                  <a:schemeClr val="tx1"/>
                </a:solidFill>
              </a:rPr>
              <a:t> of the World Population still </a:t>
            </a:r>
            <a:r>
              <a:rPr lang="en-US" b="1" dirty="0" smtClean="0">
                <a:solidFill>
                  <a:schemeClr val="tx1"/>
                </a:solidFill>
              </a:rPr>
              <a:t>uncongenial </a:t>
            </a:r>
            <a:r>
              <a:rPr lang="en-US" b="1" dirty="0">
                <a:solidFill>
                  <a:schemeClr val="tx1"/>
                </a:solidFill>
              </a:rPr>
              <a:t>method in the absence of TOILET of this </a:t>
            </a:r>
            <a:r>
              <a:rPr lang="en-US" b="1" dirty="0">
                <a:solidFill>
                  <a:srgbClr val="FF0000"/>
                </a:solidFill>
              </a:rPr>
              <a:t>60% LIVES IN INDIA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The Global impact of Poor sanitation specially in Rural &amp; Urban Area  of Indian communities specially Children, women health is affected.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1143000" y="3810000"/>
            <a:ext cx="77724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Calibri" pitchFamily="34" charset="0"/>
              </a:rPr>
              <a:t>REMEDY</a:t>
            </a:r>
            <a:endParaRPr lang="en-US" sz="44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1295400" y="4572000"/>
            <a:ext cx="7543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en-US" sz="3600" b="1">
                <a:solidFill>
                  <a:srgbClr val="00B050"/>
                </a:solidFill>
                <a:latin typeface="Calibri" pitchFamily="34" charset="0"/>
              </a:rPr>
              <a:t>BIO – TOILET  :  A complete solution to install Ready Made Portable Toilet Blocks.</a:t>
            </a:r>
            <a:endParaRPr lang="en-US" sz="3600">
              <a:solidFill>
                <a:srgbClr val="00B05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620000" cy="487362"/>
          </a:xfrm>
        </p:spPr>
        <p:txBody>
          <a:bodyPr/>
          <a:lstStyle/>
          <a:p>
            <a:r>
              <a:rPr lang="en-US" sz="3200" b="1" smtClean="0">
                <a:solidFill>
                  <a:srgbClr val="0070C0"/>
                </a:solidFill>
              </a:rPr>
              <a:t>TOILET BLOCK SINGLE PAN INDIAN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066800"/>
            <a:ext cx="4495800" cy="541020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/>
              <a:t># </a:t>
            </a:r>
            <a:r>
              <a:rPr lang="en-US" sz="3400" b="1" dirty="0" smtClean="0"/>
              <a:t>Virgin heavy duty UV stabilized Plastic </a:t>
            </a:r>
            <a:r>
              <a:rPr lang="en-US" sz="3400" b="1" dirty="0" err="1" smtClean="0"/>
              <a:t>Materials,moulded</a:t>
            </a:r>
            <a:r>
              <a:rPr lang="en-US" sz="3400" b="1" dirty="0" smtClean="0"/>
              <a:t> Indian Pan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400" b="1" dirty="0" smtClean="0"/>
              <a:t>    #Available Knock- down condition fitted with water tap ,</a:t>
            </a:r>
            <a:r>
              <a:rPr lang="en-US" sz="3400" b="1" dirty="0" err="1" smtClean="0"/>
              <a:t>Alluminiun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handle,SS</a:t>
            </a:r>
            <a:r>
              <a:rPr lang="en-US" sz="3400" b="1" dirty="0" smtClean="0"/>
              <a:t>/</a:t>
            </a:r>
            <a:r>
              <a:rPr lang="en-US" sz="3400" b="1" dirty="0" err="1" smtClean="0"/>
              <a:t>Allmn</a:t>
            </a:r>
            <a:r>
              <a:rPr lang="en-US" sz="3400" b="1" dirty="0" smtClean="0"/>
              <a:t>. Door Closing lock system.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b="1" dirty="0" smtClean="0"/>
              <a:t>#Corrosion resistance Dust free -Smell </a:t>
            </a:r>
            <a:r>
              <a:rPr lang="en-US" sz="3400" b="1" dirty="0" err="1" smtClean="0"/>
              <a:t>proof,easy</a:t>
            </a:r>
            <a:r>
              <a:rPr lang="en-US" sz="3400" b="1" dirty="0" smtClean="0"/>
              <a:t> to clean &amp; drying ,quick and easy installation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b="1" dirty="0" smtClean="0"/>
              <a:t>#Connect outlet with Septic Tank Or Soak Pit Or  Other attachment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2952586" y="2967335"/>
            <a:ext cx="6828504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+mn-lt"/>
                <a:cs typeface="+mn-cs"/>
              </a:rPr>
              <a:t>POLYMAT INDUSTRIES</a:t>
            </a:r>
            <a:endParaRPr lang="en-US" sz="5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788" y="1143000"/>
            <a:ext cx="4114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scene3d>
          <a:camera prst="orthographicFront"/>
          <a:lightRig rig="threePt" dir="t"/>
        </a:scene3d>
        <a:sp3d>
          <a:bevelT w="0"/>
        </a:sp3d>
      </a:spPr>
      <a:bodyPr wrap="square" rtlCol="0">
        <a:spAutoFit/>
      </a:bodyPr>
      <a:lstStyle>
        <a:defPPr algn="ctr">
          <a:defRPr sz="52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1645</Words>
  <Application>Microsoft Office PowerPoint</Application>
  <PresentationFormat>On-screen Show (4:3)</PresentationFormat>
  <Paragraphs>277</Paragraphs>
  <Slides>30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Document</vt:lpstr>
      <vt:lpstr>PRESENTATION  OF PORTABLE  SWACHALAYA READY-MADE TOILET BLOCK</vt:lpstr>
      <vt:lpstr>Slide 2</vt:lpstr>
      <vt:lpstr>PRODUCTS </vt:lpstr>
      <vt:lpstr>Slide 4</vt:lpstr>
      <vt:lpstr>ROTATIONAL MOULDED PORTABLE SARAL SWACHHALAYA TOILET BLOCK</vt:lpstr>
      <vt:lpstr>Slide 6</vt:lpstr>
      <vt:lpstr>Slide 7</vt:lpstr>
      <vt:lpstr>ASSESSMENT</vt:lpstr>
      <vt:lpstr>TOILET BLOCK SINGLE PAN INDIAN STYLE</vt:lpstr>
      <vt:lpstr>SPECIFICATION OF THE POTABLE PLASTIC TOILET BLOCK </vt:lpstr>
      <vt:lpstr>Slide 11</vt:lpstr>
      <vt:lpstr>B. PORTABLE URINAL SYSTEM </vt:lpstr>
      <vt:lpstr>TOILET BLOCK EUROPEAN STYLE</vt:lpstr>
      <vt:lpstr>C .  PORTABLE TOILET EUROPEAN STYLE SYSTEM </vt:lpstr>
      <vt:lpstr>Slide 15</vt:lpstr>
      <vt:lpstr>D. PORTABLE BATH SYSTEM </vt:lpstr>
      <vt:lpstr>Special Feature</vt:lpstr>
      <vt:lpstr>Advantages</vt:lpstr>
      <vt:lpstr>Slide 19</vt:lpstr>
      <vt:lpstr>Slide 20</vt:lpstr>
      <vt:lpstr>E. SEPTIC TANK</vt:lpstr>
      <vt:lpstr>Slide 22</vt:lpstr>
      <vt:lpstr>INSTALLATION  GUIDELINE :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ON PORTOLET SWACHALAYA READY-MADE TOILET BLOCKS</dc:title>
  <dc:creator>User</dc:creator>
  <cp:lastModifiedBy>Windows User</cp:lastModifiedBy>
  <cp:revision>162</cp:revision>
  <dcterms:created xsi:type="dcterms:W3CDTF">2016-06-26T07:07:08Z</dcterms:created>
  <dcterms:modified xsi:type="dcterms:W3CDTF">2019-08-06T05:54:08Z</dcterms:modified>
</cp:coreProperties>
</file>